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7" r:id="rId4"/>
    <p:sldId id="266" r:id="rId5"/>
    <p:sldId id="27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372A36-C1BD-164C-90F8-68203B9A91E6}" v="30" dt="2018-12-03T05:09:53.1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77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6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urzikas, Grant" userId="344b909e-46c6-4f2d-ac65-bf194b841eae" providerId="ADAL" clId="{D0372A36-C1BD-164C-90F8-68203B9A91E6}"/>
    <pc:docChg chg="undo custSel addSld delSld modSld">
      <pc:chgData name="Bourzikas, Grant" userId="344b909e-46c6-4f2d-ac65-bf194b841eae" providerId="ADAL" clId="{D0372A36-C1BD-164C-90F8-68203B9A91E6}" dt="2018-12-03T23:36:20.038" v="1721" actId="1076"/>
      <pc:docMkLst>
        <pc:docMk/>
      </pc:docMkLst>
      <pc:sldChg chg="modSp">
        <pc:chgData name="Bourzikas, Grant" userId="344b909e-46c6-4f2d-ac65-bf194b841eae" providerId="ADAL" clId="{D0372A36-C1BD-164C-90F8-68203B9A91E6}" dt="2018-12-03T04:12:14.168" v="9" actId="20577"/>
        <pc:sldMkLst>
          <pc:docMk/>
          <pc:sldMk cId="3967892324" sldId="256"/>
        </pc:sldMkLst>
        <pc:spChg chg="mod">
          <ac:chgData name="Bourzikas, Grant" userId="344b909e-46c6-4f2d-ac65-bf194b841eae" providerId="ADAL" clId="{D0372A36-C1BD-164C-90F8-68203B9A91E6}" dt="2018-12-03T04:12:14.168" v="9" actId="20577"/>
          <ac:spMkLst>
            <pc:docMk/>
            <pc:sldMk cId="3967892324" sldId="256"/>
            <ac:spMk id="4" creationId="{736E674E-9822-A948-8B9B-0E86BFB33D60}"/>
          </ac:spMkLst>
        </pc:spChg>
      </pc:sldChg>
      <pc:sldChg chg="addSp delSp modSp">
        <pc:chgData name="Bourzikas, Grant" userId="344b909e-46c6-4f2d-ac65-bf194b841eae" providerId="ADAL" clId="{D0372A36-C1BD-164C-90F8-68203B9A91E6}" dt="2018-12-03T04:30:01.982" v="940" actId="20577"/>
        <pc:sldMkLst>
          <pc:docMk/>
          <pc:sldMk cId="268894463" sldId="257"/>
        </pc:sldMkLst>
        <pc:spChg chg="mod">
          <ac:chgData name="Bourzikas, Grant" userId="344b909e-46c6-4f2d-ac65-bf194b841eae" providerId="ADAL" clId="{D0372A36-C1BD-164C-90F8-68203B9A91E6}" dt="2018-12-03T04:30:01.982" v="940" actId="20577"/>
          <ac:spMkLst>
            <pc:docMk/>
            <pc:sldMk cId="268894463" sldId="257"/>
            <ac:spMk id="9" creationId="{608D1525-925C-1A45-AB79-F066ADE739DC}"/>
          </ac:spMkLst>
        </pc:spChg>
        <pc:spChg chg="mod">
          <ac:chgData name="Bourzikas, Grant" userId="344b909e-46c6-4f2d-ac65-bf194b841eae" providerId="ADAL" clId="{D0372A36-C1BD-164C-90F8-68203B9A91E6}" dt="2018-12-03T04:25:47.245" v="859" actId="20577"/>
          <ac:spMkLst>
            <pc:docMk/>
            <pc:sldMk cId="268894463" sldId="257"/>
            <ac:spMk id="10" creationId="{D2AEEA75-4D02-BE40-A3D5-791CFB119E22}"/>
          </ac:spMkLst>
        </pc:spChg>
        <pc:picChg chg="add del mod">
          <ac:chgData name="Bourzikas, Grant" userId="344b909e-46c6-4f2d-ac65-bf194b841eae" providerId="ADAL" clId="{D0372A36-C1BD-164C-90F8-68203B9A91E6}" dt="2018-12-03T04:21:55.866" v="536" actId="478"/>
          <ac:picMkLst>
            <pc:docMk/>
            <pc:sldMk cId="268894463" sldId="257"/>
            <ac:picMk id="2" creationId="{4EBA72AF-8D80-D443-BD0B-592A9CEEA9BB}"/>
          </ac:picMkLst>
        </pc:picChg>
        <pc:picChg chg="add mod modCrop">
          <ac:chgData name="Bourzikas, Grant" userId="344b909e-46c6-4f2d-ac65-bf194b841eae" providerId="ADAL" clId="{D0372A36-C1BD-164C-90F8-68203B9A91E6}" dt="2018-12-03T04:27:31.868" v="918" actId="1038"/>
          <ac:picMkLst>
            <pc:docMk/>
            <pc:sldMk cId="268894463" sldId="257"/>
            <ac:picMk id="3" creationId="{FA9C9294-6A8C-0343-8B6E-49F4C64CE328}"/>
          </ac:picMkLst>
        </pc:picChg>
        <pc:picChg chg="add mod">
          <ac:chgData name="Bourzikas, Grant" userId="344b909e-46c6-4f2d-ac65-bf194b841eae" providerId="ADAL" clId="{D0372A36-C1BD-164C-90F8-68203B9A91E6}" dt="2018-12-03T04:29:49.422" v="926" actId="1076"/>
          <ac:picMkLst>
            <pc:docMk/>
            <pc:sldMk cId="268894463" sldId="257"/>
            <ac:picMk id="4" creationId="{7B29FB83-138F-B445-8CD5-F831C278DF57}"/>
          </ac:picMkLst>
        </pc:picChg>
        <pc:picChg chg="add mod modCrop">
          <ac:chgData name="Bourzikas, Grant" userId="344b909e-46c6-4f2d-ac65-bf194b841eae" providerId="ADAL" clId="{D0372A36-C1BD-164C-90F8-68203B9A91E6}" dt="2018-12-03T04:27:45.470" v="922" actId="1076"/>
          <ac:picMkLst>
            <pc:docMk/>
            <pc:sldMk cId="268894463" sldId="257"/>
            <ac:picMk id="5" creationId="{CCDE465F-FEE8-EC4F-ACE5-3AE17310374A}"/>
          </ac:picMkLst>
        </pc:picChg>
      </pc:sldChg>
      <pc:sldChg chg="addSp delSp modSp del">
        <pc:chgData name="Bourzikas, Grant" userId="344b909e-46c6-4f2d-ac65-bf194b841eae" providerId="ADAL" clId="{D0372A36-C1BD-164C-90F8-68203B9A91E6}" dt="2018-12-03T05:03:22.720" v="1690" actId="2696"/>
        <pc:sldMkLst>
          <pc:docMk/>
          <pc:sldMk cId="4119220871" sldId="263"/>
        </pc:sldMkLst>
        <pc:spChg chg="mod">
          <ac:chgData name="Bourzikas, Grant" userId="344b909e-46c6-4f2d-ac65-bf194b841eae" providerId="ADAL" clId="{D0372A36-C1BD-164C-90F8-68203B9A91E6}" dt="2018-12-03T04:51:44.433" v="1414" actId="113"/>
          <ac:spMkLst>
            <pc:docMk/>
            <pc:sldMk cId="4119220871" sldId="263"/>
            <ac:spMk id="4" creationId="{540A624F-0E72-A049-ABB0-84317BE2AAF9}"/>
          </ac:spMkLst>
        </pc:spChg>
        <pc:spChg chg="mod">
          <ac:chgData name="Bourzikas, Grant" userId="344b909e-46c6-4f2d-ac65-bf194b841eae" providerId="ADAL" clId="{D0372A36-C1BD-164C-90F8-68203B9A91E6}" dt="2018-12-03T04:48:46.505" v="1296" actId="313"/>
          <ac:spMkLst>
            <pc:docMk/>
            <pc:sldMk cId="4119220871" sldId="263"/>
            <ac:spMk id="5" creationId="{D8F11CA6-1286-3845-9C0E-93A2709DCBA0}"/>
          </ac:spMkLst>
        </pc:spChg>
        <pc:spChg chg="add mod">
          <ac:chgData name="Bourzikas, Grant" userId="344b909e-46c6-4f2d-ac65-bf194b841eae" providerId="ADAL" clId="{D0372A36-C1BD-164C-90F8-68203B9A91E6}" dt="2018-12-03T04:53:01.176" v="1427" actId="20577"/>
          <ac:spMkLst>
            <pc:docMk/>
            <pc:sldMk cId="4119220871" sldId="263"/>
            <ac:spMk id="6" creationId="{E3C25A0E-4B06-9444-B16F-768BF7077164}"/>
          </ac:spMkLst>
        </pc:spChg>
        <pc:spChg chg="add del">
          <ac:chgData name="Bourzikas, Grant" userId="344b909e-46c6-4f2d-ac65-bf194b841eae" providerId="ADAL" clId="{D0372A36-C1BD-164C-90F8-68203B9A91E6}" dt="2018-12-03T04:52:34.756" v="1417"/>
          <ac:spMkLst>
            <pc:docMk/>
            <pc:sldMk cId="4119220871" sldId="263"/>
            <ac:spMk id="7" creationId="{4C9BE6CF-621C-1B43-BF4D-C0725342AF88}"/>
          </ac:spMkLst>
        </pc:spChg>
        <pc:spChg chg="add del">
          <ac:chgData name="Bourzikas, Grant" userId="344b909e-46c6-4f2d-ac65-bf194b841eae" providerId="ADAL" clId="{D0372A36-C1BD-164C-90F8-68203B9A91E6}" dt="2018-12-03T04:52:41.643" v="1419"/>
          <ac:spMkLst>
            <pc:docMk/>
            <pc:sldMk cId="4119220871" sldId="263"/>
            <ac:spMk id="8" creationId="{DD5DEB42-3747-3148-BEC7-82CA8BD9036A}"/>
          </ac:spMkLst>
        </pc:spChg>
        <pc:picChg chg="add mod">
          <ac:chgData name="Bourzikas, Grant" userId="344b909e-46c6-4f2d-ac65-bf194b841eae" providerId="ADAL" clId="{D0372A36-C1BD-164C-90F8-68203B9A91E6}" dt="2018-12-03T04:51:32.231" v="1410" actId="1076"/>
          <ac:picMkLst>
            <pc:docMk/>
            <pc:sldMk cId="4119220871" sldId="263"/>
            <ac:picMk id="2" creationId="{4AE33852-ED67-FC47-9653-93433AA75FB1}"/>
          </ac:picMkLst>
        </pc:picChg>
        <pc:picChg chg="add del mod">
          <ac:chgData name="Bourzikas, Grant" userId="344b909e-46c6-4f2d-ac65-bf194b841eae" providerId="ADAL" clId="{D0372A36-C1BD-164C-90F8-68203B9A91E6}" dt="2018-12-03T04:52:33.467" v="1415" actId="478"/>
          <ac:picMkLst>
            <pc:docMk/>
            <pc:sldMk cId="4119220871" sldId="263"/>
            <ac:picMk id="3" creationId="{39A354A5-092B-474A-9D86-05BAE8D568F9}"/>
          </ac:picMkLst>
        </pc:picChg>
        <pc:picChg chg="add mod">
          <ac:chgData name="Bourzikas, Grant" userId="344b909e-46c6-4f2d-ac65-bf194b841eae" providerId="ADAL" clId="{D0372A36-C1BD-164C-90F8-68203B9A91E6}" dt="2018-12-03T04:52:52.608" v="1423" actId="1076"/>
          <ac:picMkLst>
            <pc:docMk/>
            <pc:sldMk cId="4119220871" sldId="263"/>
            <ac:picMk id="9" creationId="{6EB3631E-68FD-B847-8FAA-B14E28248918}"/>
          </ac:picMkLst>
        </pc:picChg>
      </pc:sldChg>
      <pc:sldChg chg="addSp delSp modSp">
        <pc:chgData name="Bourzikas, Grant" userId="344b909e-46c6-4f2d-ac65-bf194b841eae" providerId="ADAL" clId="{D0372A36-C1BD-164C-90F8-68203B9A91E6}" dt="2018-12-03T05:03:12.454" v="1689" actId="313"/>
        <pc:sldMkLst>
          <pc:docMk/>
          <pc:sldMk cId="2207724303" sldId="266"/>
        </pc:sldMkLst>
        <pc:spChg chg="mod">
          <ac:chgData name="Bourzikas, Grant" userId="344b909e-46c6-4f2d-ac65-bf194b841eae" providerId="ADAL" clId="{D0372A36-C1BD-164C-90F8-68203B9A91E6}" dt="2018-12-03T05:03:12.454" v="1689" actId="313"/>
          <ac:spMkLst>
            <pc:docMk/>
            <pc:sldMk cId="2207724303" sldId="266"/>
            <ac:spMk id="2" creationId="{428D7195-1A19-F441-8FF9-C943D5B60FAC}"/>
          </ac:spMkLst>
        </pc:spChg>
        <pc:spChg chg="del mod">
          <ac:chgData name="Bourzikas, Grant" userId="344b909e-46c6-4f2d-ac65-bf194b841eae" providerId="ADAL" clId="{D0372A36-C1BD-164C-90F8-68203B9A91E6}" dt="2018-12-03T04:42:18.703" v="982" actId="478"/>
          <ac:spMkLst>
            <pc:docMk/>
            <pc:sldMk cId="2207724303" sldId="266"/>
            <ac:spMk id="8" creationId="{B2E9C3F6-E7A8-FB44-85E5-21E0A91A9A77}"/>
          </ac:spMkLst>
        </pc:spChg>
        <pc:picChg chg="add del mod">
          <ac:chgData name="Bourzikas, Grant" userId="344b909e-46c6-4f2d-ac65-bf194b841eae" providerId="ADAL" clId="{D0372A36-C1BD-164C-90F8-68203B9A91E6}" dt="2018-12-03T04:35:11.349" v="946" actId="478"/>
          <ac:picMkLst>
            <pc:docMk/>
            <pc:sldMk cId="2207724303" sldId="266"/>
            <ac:picMk id="3" creationId="{CD61C1FA-C1BB-6B4D-BA67-AAC7167DF10F}"/>
          </ac:picMkLst>
        </pc:picChg>
        <pc:picChg chg="add del mod">
          <ac:chgData name="Bourzikas, Grant" userId="344b909e-46c6-4f2d-ac65-bf194b841eae" providerId="ADAL" clId="{D0372A36-C1BD-164C-90F8-68203B9A91E6}" dt="2018-12-03T04:42:02.806" v="977" actId="478"/>
          <ac:picMkLst>
            <pc:docMk/>
            <pc:sldMk cId="2207724303" sldId="266"/>
            <ac:picMk id="4" creationId="{85FADBC0-0327-B24F-9ADA-EA93A6E22407}"/>
          </ac:picMkLst>
        </pc:picChg>
        <pc:picChg chg="add mod modCrop">
          <ac:chgData name="Bourzikas, Grant" userId="344b909e-46c6-4f2d-ac65-bf194b841eae" providerId="ADAL" clId="{D0372A36-C1BD-164C-90F8-68203B9A91E6}" dt="2018-12-03T04:42:41.374" v="990" actId="1076"/>
          <ac:picMkLst>
            <pc:docMk/>
            <pc:sldMk cId="2207724303" sldId="266"/>
            <ac:picMk id="5" creationId="{1C49ECA4-9768-E949-9D60-280FC18AAAEC}"/>
          </ac:picMkLst>
        </pc:picChg>
      </pc:sldChg>
      <pc:sldChg chg="modSp">
        <pc:chgData name="Bourzikas, Grant" userId="344b909e-46c6-4f2d-ac65-bf194b841eae" providerId="ADAL" clId="{D0372A36-C1BD-164C-90F8-68203B9A91E6}" dt="2018-12-03T05:04:33.388" v="1716" actId="12"/>
        <pc:sldMkLst>
          <pc:docMk/>
          <pc:sldMk cId="784048253" sldId="268"/>
        </pc:sldMkLst>
        <pc:spChg chg="mod">
          <ac:chgData name="Bourzikas, Grant" userId="344b909e-46c6-4f2d-ac65-bf194b841eae" providerId="ADAL" clId="{D0372A36-C1BD-164C-90F8-68203B9A91E6}" dt="2018-12-03T04:13:47.718" v="207" actId="313"/>
          <ac:spMkLst>
            <pc:docMk/>
            <pc:sldMk cId="784048253" sldId="268"/>
            <ac:spMk id="8" creationId="{1D2F69C4-8AEB-FD44-8CDE-65439DF092FC}"/>
          </ac:spMkLst>
        </pc:spChg>
        <pc:spChg chg="mod">
          <ac:chgData name="Bourzikas, Grant" userId="344b909e-46c6-4f2d-ac65-bf194b841eae" providerId="ADAL" clId="{D0372A36-C1BD-164C-90F8-68203B9A91E6}" dt="2018-12-03T05:04:33.388" v="1716" actId="12"/>
          <ac:spMkLst>
            <pc:docMk/>
            <pc:sldMk cId="784048253" sldId="268"/>
            <ac:spMk id="10" creationId="{24801044-2956-7843-B4CF-B01BEAFFB48E}"/>
          </ac:spMkLst>
        </pc:spChg>
        <pc:spChg chg="mod">
          <ac:chgData name="Bourzikas, Grant" userId="344b909e-46c6-4f2d-ac65-bf194b841eae" providerId="ADAL" clId="{D0372A36-C1BD-164C-90F8-68203B9A91E6}" dt="2018-12-03T04:14:44.693" v="405" actId="14100"/>
          <ac:spMkLst>
            <pc:docMk/>
            <pc:sldMk cId="784048253" sldId="268"/>
            <ac:spMk id="12" creationId="{56B61007-2FF2-A840-8025-F412FE9A4A93}"/>
          </ac:spMkLst>
        </pc:spChg>
      </pc:sldChg>
      <pc:sldChg chg="del">
        <pc:chgData name="Bourzikas, Grant" userId="344b909e-46c6-4f2d-ac65-bf194b841eae" providerId="ADAL" clId="{D0372A36-C1BD-164C-90F8-68203B9A91E6}" dt="2018-12-03T04:53:53.002" v="1429" actId="2696"/>
        <pc:sldMkLst>
          <pc:docMk/>
          <pc:sldMk cId="2823849723" sldId="269"/>
        </pc:sldMkLst>
      </pc:sldChg>
      <pc:sldChg chg="addSp delSp modSp add modAnim">
        <pc:chgData name="Bourzikas, Grant" userId="344b909e-46c6-4f2d-ac65-bf194b841eae" providerId="ADAL" clId="{D0372A36-C1BD-164C-90F8-68203B9A91E6}" dt="2018-12-03T23:36:20.038" v="1721" actId="1076"/>
        <pc:sldMkLst>
          <pc:docMk/>
          <pc:sldMk cId="1426210680" sldId="270"/>
        </pc:sldMkLst>
        <pc:spChg chg="mod">
          <ac:chgData name="Bourzikas, Grant" userId="344b909e-46c6-4f2d-ac65-bf194b841eae" providerId="ADAL" clId="{D0372A36-C1BD-164C-90F8-68203B9A91E6}" dt="2018-12-03T04:59:55.333" v="1591" actId="1076"/>
          <ac:spMkLst>
            <pc:docMk/>
            <pc:sldMk cId="1426210680" sldId="270"/>
            <ac:spMk id="4" creationId="{540A624F-0E72-A049-ABB0-84317BE2AAF9}"/>
          </ac:spMkLst>
        </pc:spChg>
        <pc:spChg chg="mod">
          <ac:chgData name="Bourzikas, Grant" userId="344b909e-46c6-4f2d-ac65-bf194b841eae" providerId="ADAL" clId="{D0372A36-C1BD-164C-90F8-68203B9A91E6}" dt="2018-12-03T05:04:19.279" v="1711" actId="20577"/>
          <ac:spMkLst>
            <pc:docMk/>
            <pc:sldMk cId="1426210680" sldId="270"/>
            <ac:spMk id="5" creationId="{D8F11CA6-1286-3845-9C0E-93A2709DCBA0}"/>
          </ac:spMkLst>
        </pc:spChg>
        <pc:spChg chg="mod">
          <ac:chgData name="Bourzikas, Grant" userId="344b909e-46c6-4f2d-ac65-bf194b841eae" providerId="ADAL" clId="{D0372A36-C1BD-164C-90F8-68203B9A91E6}" dt="2018-12-03T04:59:46.158" v="1587" actId="20577"/>
          <ac:spMkLst>
            <pc:docMk/>
            <pc:sldMk cId="1426210680" sldId="270"/>
            <ac:spMk id="6" creationId="{E3C25A0E-4B06-9444-B16F-768BF7077164}"/>
          </ac:spMkLst>
        </pc:spChg>
        <pc:spChg chg="add mod">
          <ac:chgData name="Bourzikas, Grant" userId="344b909e-46c6-4f2d-ac65-bf194b841eae" providerId="ADAL" clId="{D0372A36-C1BD-164C-90F8-68203B9A91E6}" dt="2018-12-03T04:59:44.245" v="1586" actId="20577"/>
          <ac:spMkLst>
            <pc:docMk/>
            <pc:sldMk cId="1426210680" sldId="270"/>
            <ac:spMk id="8" creationId="{D6E1C008-4ED2-EA42-B867-73C9BF54ED6D}"/>
          </ac:spMkLst>
        </pc:spChg>
        <pc:spChg chg="add mod">
          <ac:chgData name="Bourzikas, Grant" userId="344b909e-46c6-4f2d-ac65-bf194b841eae" providerId="ADAL" clId="{D0372A36-C1BD-164C-90F8-68203B9A91E6}" dt="2018-12-03T05:09:53.182" v="1717" actId="767"/>
          <ac:spMkLst>
            <pc:docMk/>
            <pc:sldMk cId="1426210680" sldId="270"/>
            <ac:spMk id="10" creationId="{7EBA2D7B-D45D-CD45-8BB9-2F6275DDFA82}"/>
          </ac:spMkLst>
        </pc:spChg>
        <pc:spChg chg="add mod">
          <ac:chgData name="Bourzikas, Grant" userId="344b909e-46c6-4f2d-ac65-bf194b841eae" providerId="ADAL" clId="{D0372A36-C1BD-164C-90F8-68203B9A91E6}" dt="2018-12-03T04:59:41.115" v="1585" actId="20577"/>
          <ac:spMkLst>
            <pc:docMk/>
            <pc:sldMk cId="1426210680" sldId="270"/>
            <ac:spMk id="11" creationId="{16E1365A-B5B4-E943-B1EF-075A9AF8722D}"/>
          </ac:spMkLst>
        </pc:spChg>
        <pc:picChg chg="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2" creationId="{4AE33852-ED67-FC47-9653-93433AA75FB1}"/>
          </ac:picMkLst>
        </pc:picChg>
        <pc:picChg chg="add 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3" creationId="{283AE8FE-5506-264C-87CE-461528B3F804}"/>
          </ac:picMkLst>
        </pc:picChg>
        <pc:picChg chg="add 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7" creationId="{91C3D93B-66D3-1E4B-924A-5061A3E5056A}"/>
          </ac:picMkLst>
        </pc:picChg>
        <pc:picChg chg="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9" creationId="{6EB3631E-68FD-B847-8FAA-B14E28248918}"/>
          </ac:picMkLst>
        </pc:picChg>
        <pc:picChg chg="add del">
          <ac:chgData name="Bourzikas, Grant" userId="344b909e-46c6-4f2d-ac65-bf194b841eae" providerId="ADAL" clId="{D0372A36-C1BD-164C-90F8-68203B9A91E6}" dt="2018-12-03T04:58:29.251" v="1525"/>
          <ac:picMkLst>
            <pc:docMk/>
            <pc:sldMk cId="1426210680" sldId="270"/>
            <ac:picMk id="10" creationId="{A787236F-00F9-6F47-AB6E-07837971F837}"/>
          </ac:picMkLst>
        </pc:picChg>
        <pc:picChg chg="add mod modCrop">
          <ac:chgData name="Bourzikas, Grant" userId="344b909e-46c6-4f2d-ac65-bf194b841eae" providerId="ADAL" clId="{D0372A36-C1BD-164C-90F8-68203B9A91E6}" dt="2018-12-03T23:36:20.038" v="1721" actId="1076"/>
          <ac:picMkLst>
            <pc:docMk/>
            <pc:sldMk cId="1426210680" sldId="270"/>
            <ac:picMk id="12" creationId="{9EE24187-0CA6-1544-8BD2-8CED130E76C7}"/>
          </ac:picMkLst>
        </pc:picChg>
      </pc:sldChg>
    </pc:docChg>
  </pc:docChgLst>
  <pc:docChgLst>
    <pc:chgData name="Bourzikas, Grant" userId="344b909e-46c6-4f2d-ac65-bf194b841eae" providerId="ADAL" clId="{40B51166-6E4E-AC40-8A04-1AD153983498}"/>
    <pc:docChg chg="undo redo custSel addSld delSld modSld sldOrd">
      <pc:chgData name="Bourzikas, Grant" userId="344b909e-46c6-4f2d-ac65-bf194b841eae" providerId="ADAL" clId="{40B51166-6E4E-AC40-8A04-1AD153983498}" dt="2018-10-11T19:23:14.605" v="2576" actId="1076"/>
      <pc:docMkLst>
        <pc:docMk/>
      </pc:docMkLst>
      <pc:sldChg chg="modSp ord">
        <pc:chgData name="Bourzikas, Grant" userId="344b909e-46c6-4f2d-ac65-bf194b841eae" providerId="ADAL" clId="{40B51166-6E4E-AC40-8A04-1AD153983498}" dt="2018-10-11T13:15:59.930" v="2517" actId="404"/>
        <pc:sldMkLst>
          <pc:docMk/>
          <pc:sldMk cId="3967892324" sldId="256"/>
        </pc:sldMkLst>
        <pc:spChg chg="mod">
          <ac:chgData name="Bourzikas, Grant" userId="344b909e-46c6-4f2d-ac65-bf194b841eae" providerId="ADAL" clId="{40B51166-6E4E-AC40-8A04-1AD153983498}" dt="2018-10-11T13:15:59.930" v="2517" actId="404"/>
          <ac:spMkLst>
            <pc:docMk/>
            <pc:sldMk cId="3967892324" sldId="256"/>
            <ac:spMk id="4" creationId="{736E674E-9822-A948-8B9B-0E86BFB33D60}"/>
          </ac:spMkLst>
        </pc:spChg>
        <pc:spChg chg="mod">
          <ac:chgData name="Bourzikas, Grant" userId="344b909e-46c6-4f2d-ac65-bf194b841eae" providerId="ADAL" clId="{40B51166-6E4E-AC40-8A04-1AD153983498}" dt="2018-10-09T13:18:40.095" v="2239" actId="20577"/>
          <ac:spMkLst>
            <pc:docMk/>
            <pc:sldMk cId="3967892324" sldId="256"/>
            <ac:spMk id="5" creationId="{2E550693-0716-6C4A-8003-0A1C0705390D}"/>
          </ac:spMkLst>
        </pc:spChg>
      </pc:sldChg>
      <pc:sldChg chg="addSp delSp modSp ord">
        <pc:chgData name="Bourzikas, Grant" userId="344b909e-46c6-4f2d-ac65-bf194b841eae" providerId="ADAL" clId="{40B51166-6E4E-AC40-8A04-1AD153983498}" dt="2018-10-11T13:11:12.303" v="2373" actId="113"/>
        <pc:sldMkLst>
          <pc:docMk/>
          <pc:sldMk cId="268894463" sldId="257"/>
        </pc:sldMkLst>
        <pc:spChg chg="add mod">
          <ac:chgData name="Bourzikas, Grant" userId="344b909e-46c6-4f2d-ac65-bf194b841eae" providerId="ADAL" clId="{40B51166-6E4E-AC40-8A04-1AD153983498}" dt="2018-10-11T13:11:12.303" v="2373" actId="113"/>
          <ac:spMkLst>
            <pc:docMk/>
            <pc:sldMk cId="268894463" sldId="257"/>
            <ac:spMk id="9" creationId="{608D1525-925C-1A45-AB79-F066ADE739DC}"/>
          </ac:spMkLst>
        </pc:spChg>
        <pc:spChg chg="add mod">
          <ac:chgData name="Bourzikas, Grant" userId="344b909e-46c6-4f2d-ac65-bf194b841eae" providerId="ADAL" clId="{40B51166-6E4E-AC40-8A04-1AD153983498}" dt="2018-10-08T19:48:50.338" v="486" actId="313"/>
          <ac:spMkLst>
            <pc:docMk/>
            <pc:sldMk cId="268894463" sldId="257"/>
            <ac:spMk id="10" creationId="{D2AEEA75-4D02-BE40-A3D5-791CFB119E22}"/>
          </ac:spMkLst>
        </pc:spChg>
        <pc:picChg chg="add del mod">
          <ac:chgData name="Bourzikas, Grant" userId="344b909e-46c6-4f2d-ac65-bf194b841eae" providerId="ADAL" clId="{40B51166-6E4E-AC40-8A04-1AD153983498}" dt="2018-10-08T19:40:04.778" v="7" actId="478"/>
          <ac:picMkLst>
            <pc:docMk/>
            <pc:sldMk cId="268894463" sldId="257"/>
            <ac:picMk id="2" creationId="{71532911-2146-334C-A810-7408F478C020}"/>
          </ac:picMkLst>
        </pc:picChg>
        <pc:picChg chg="del">
          <ac:chgData name="Bourzikas, Grant" userId="344b909e-46c6-4f2d-ac65-bf194b841eae" providerId="ADAL" clId="{40B51166-6E4E-AC40-8A04-1AD153983498}" dt="2018-10-08T19:39:27.525" v="0" actId="478"/>
          <ac:picMkLst>
            <pc:docMk/>
            <pc:sldMk cId="268894463" sldId="257"/>
            <ac:picMk id="3" creationId="{12EA692B-441C-BA4C-935D-D43E959C07F7}"/>
          </ac:picMkLst>
        </pc:picChg>
        <pc:picChg chg="add del mod">
          <ac:chgData name="Bourzikas, Grant" userId="344b909e-46c6-4f2d-ac65-bf194b841eae" providerId="ADAL" clId="{40B51166-6E4E-AC40-8A04-1AD153983498}" dt="2018-10-08T19:40:03.238" v="6" actId="478"/>
          <ac:picMkLst>
            <pc:docMk/>
            <pc:sldMk cId="268894463" sldId="257"/>
            <ac:picMk id="4" creationId="{F2EC268C-FAFF-604C-AAD4-2DDDA84C2208}"/>
          </ac:picMkLst>
        </pc:picChg>
        <pc:picChg chg="add mod">
          <ac:chgData name="Bourzikas, Grant" userId="344b909e-46c6-4f2d-ac65-bf194b841eae" providerId="ADAL" clId="{40B51166-6E4E-AC40-8A04-1AD153983498}" dt="2018-10-08T19:41:01.625" v="16" actId="1076"/>
          <ac:picMkLst>
            <pc:docMk/>
            <pc:sldMk cId="268894463" sldId="257"/>
            <ac:picMk id="5" creationId="{D0AC4F12-02E1-5243-9B44-21DE29590891}"/>
          </ac:picMkLst>
        </pc:picChg>
        <pc:picChg chg="add mod">
          <ac:chgData name="Bourzikas, Grant" userId="344b909e-46c6-4f2d-ac65-bf194b841eae" providerId="ADAL" clId="{40B51166-6E4E-AC40-8A04-1AD153983498}" dt="2018-10-08T19:41:03.041" v="17" actId="1076"/>
          <ac:picMkLst>
            <pc:docMk/>
            <pc:sldMk cId="268894463" sldId="257"/>
            <ac:picMk id="6" creationId="{53139A34-81EC-DA4D-BE2D-D519EEBB73B5}"/>
          </ac:picMkLst>
        </pc:picChg>
        <pc:picChg chg="add mod">
          <ac:chgData name="Bourzikas, Grant" userId="344b909e-46c6-4f2d-ac65-bf194b841eae" providerId="ADAL" clId="{40B51166-6E4E-AC40-8A04-1AD153983498}" dt="2018-10-08T19:41:16.321" v="19" actId="1076"/>
          <ac:picMkLst>
            <pc:docMk/>
            <pc:sldMk cId="268894463" sldId="257"/>
            <ac:picMk id="7" creationId="{D10BEBFD-01E2-D540-8B70-046F726B24F0}"/>
          </ac:picMkLst>
        </pc:picChg>
        <pc:picChg chg="add mod">
          <ac:chgData name="Bourzikas, Grant" userId="344b909e-46c6-4f2d-ac65-bf194b841eae" providerId="ADAL" clId="{40B51166-6E4E-AC40-8A04-1AD153983498}" dt="2018-10-08T19:41:28.087" v="21" actId="1076"/>
          <ac:picMkLst>
            <pc:docMk/>
            <pc:sldMk cId="268894463" sldId="257"/>
            <ac:picMk id="8" creationId="{8E57BA22-9615-8240-A273-B6BEB0CE0AE2}"/>
          </ac:picMkLst>
        </pc:picChg>
      </pc:sldChg>
      <pc:sldChg chg="addSp delSp modSp add ord">
        <pc:chgData name="Bourzikas, Grant" userId="344b909e-46c6-4f2d-ac65-bf194b841eae" providerId="ADAL" clId="{40B51166-6E4E-AC40-8A04-1AD153983498}" dt="2018-10-11T19:23:14.605" v="2576" actId="1076"/>
        <pc:sldMkLst>
          <pc:docMk/>
          <pc:sldMk cId="2207724303" sldId="266"/>
        </pc:sldMkLst>
        <pc:spChg chg="mod">
          <ac:chgData name="Bourzikas, Grant" userId="344b909e-46c6-4f2d-ac65-bf194b841eae" providerId="ADAL" clId="{40B51166-6E4E-AC40-8A04-1AD153983498}" dt="2018-10-08T20:04:24.617" v="1298" actId="20577"/>
          <ac:spMkLst>
            <pc:docMk/>
            <pc:sldMk cId="2207724303" sldId="266"/>
            <ac:spMk id="2" creationId="{428D7195-1A19-F441-8FF9-C943D5B60FAC}"/>
          </ac:spMkLst>
        </pc:spChg>
        <pc:spChg chg="add mod">
          <ac:chgData name="Bourzikas, Grant" userId="344b909e-46c6-4f2d-ac65-bf194b841eae" providerId="ADAL" clId="{40B51166-6E4E-AC40-8A04-1AD153983498}" dt="2018-10-11T13:11:05.767" v="2370" actId="113"/>
          <ac:spMkLst>
            <pc:docMk/>
            <pc:sldMk cId="2207724303" sldId="266"/>
            <ac:spMk id="8" creationId="{B2E9C3F6-E7A8-FB44-85E5-21E0A91A9A77}"/>
          </ac:spMkLst>
        </pc:spChg>
        <pc:picChg chg="add mod">
          <ac:chgData name="Bourzikas, Grant" userId="344b909e-46c6-4f2d-ac65-bf194b841eae" providerId="ADAL" clId="{40B51166-6E4E-AC40-8A04-1AD153983498}" dt="2018-10-08T19:57:33.788" v="742" actId="552"/>
          <ac:picMkLst>
            <pc:docMk/>
            <pc:sldMk cId="2207724303" sldId="266"/>
            <ac:picMk id="3" creationId="{20453C8F-DDD6-7246-87E6-73662930291E}"/>
          </ac:picMkLst>
        </pc:picChg>
        <pc:picChg chg="mod">
          <ac:chgData name="Bourzikas, Grant" userId="344b909e-46c6-4f2d-ac65-bf194b841eae" providerId="ADAL" clId="{40B51166-6E4E-AC40-8A04-1AD153983498}" dt="2018-10-11T19:23:14.605" v="2576" actId="1076"/>
          <ac:picMkLst>
            <pc:docMk/>
            <pc:sldMk cId="2207724303" sldId="266"/>
            <ac:picMk id="4" creationId="{E5209638-1CCE-8D40-84D7-569068B84FA4}"/>
          </ac:picMkLst>
        </pc:picChg>
        <pc:picChg chg="add del mod">
          <ac:chgData name="Bourzikas, Grant" userId="344b909e-46c6-4f2d-ac65-bf194b841eae" providerId="ADAL" clId="{40B51166-6E4E-AC40-8A04-1AD153983498}" dt="2018-10-08T19:53:01.761" v="728" actId="478"/>
          <ac:picMkLst>
            <pc:docMk/>
            <pc:sldMk cId="2207724303" sldId="266"/>
            <ac:picMk id="4" creationId="{EE7D74E6-8EDF-EE4E-A5EC-8C71565D7CB5}"/>
          </ac:picMkLst>
        </pc:picChg>
        <pc:picChg chg="add del mod">
          <ac:chgData name="Bourzikas, Grant" userId="344b909e-46c6-4f2d-ac65-bf194b841eae" providerId="ADAL" clId="{40B51166-6E4E-AC40-8A04-1AD153983498}" dt="2018-10-08T19:56:54.954" v="732" actId="478"/>
          <ac:picMkLst>
            <pc:docMk/>
            <pc:sldMk cId="2207724303" sldId="266"/>
            <ac:picMk id="5" creationId="{F5DFE4E9-1ACE-FF4D-8D19-A32EAC0689D7}"/>
          </ac:picMkLst>
        </pc:picChg>
        <pc:picChg chg="add del mod">
          <ac:chgData name="Bourzikas, Grant" userId="344b909e-46c6-4f2d-ac65-bf194b841eae" providerId="ADAL" clId="{40B51166-6E4E-AC40-8A04-1AD153983498}" dt="2018-10-08T19:57:37.599" v="743" actId="478"/>
          <ac:picMkLst>
            <pc:docMk/>
            <pc:sldMk cId="2207724303" sldId="266"/>
            <ac:picMk id="6" creationId="{D404771A-9351-8949-A543-19782FF7F5B7}"/>
          </ac:picMkLst>
        </pc:picChg>
        <pc:picChg chg="add mod">
          <ac:chgData name="Bourzikas, Grant" userId="344b909e-46c6-4f2d-ac65-bf194b841eae" providerId="ADAL" clId="{40B51166-6E4E-AC40-8A04-1AD153983498}" dt="2018-10-08T19:58:00.423" v="747" actId="14100"/>
          <ac:picMkLst>
            <pc:docMk/>
            <pc:sldMk cId="2207724303" sldId="266"/>
            <ac:picMk id="7" creationId="{B4D984B8-FFBF-934B-BD63-EEA45BC2954C}"/>
          </ac:picMkLst>
        </pc:picChg>
        <pc:picChg chg="add del">
          <ac:chgData name="Bourzikas, Grant" userId="344b909e-46c6-4f2d-ac65-bf194b841eae" providerId="ADAL" clId="{40B51166-6E4E-AC40-8A04-1AD153983498}" dt="2018-10-08T20:03:14.926" v="1281"/>
          <ac:picMkLst>
            <pc:docMk/>
            <pc:sldMk cId="2207724303" sldId="266"/>
            <ac:picMk id="9" creationId="{89FB2C0D-BEC3-AD40-B5AA-E3CFF913A11D}"/>
          </ac:picMkLst>
        </pc:picChg>
        <pc:picChg chg="add mod">
          <ac:chgData name="Bourzikas, Grant" userId="344b909e-46c6-4f2d-ac65-bf194b841eae" providerId="ADAL" clId="{40B51166-6E4E-AC40-8A04-1AD153983498}" dt="2018-10-09T13:12:09.172" v="2118" actId="14100"/>
          <ac:picMkLst>
            <pc:docMk/>
            <pc:sldMk cId="2207724303" sldId="266"/>
            <ac:picMk id="10" creationId="{1035937B-1292-F242-BBE1-B5AB93C9BADB}"/>
          </ac:picMkLst>
        </pc:picChg>
        <pc:cxnChg chg="add mod">
          <ac:chgData name="Bourzikas, Grant" userId="344b909e-46c6-4f2d-ac65-bf194b841eae" providerId="ADAL" clId="{40B51166-6E4E-AC40-8A04-1AD153983498}" dt="2018-10-11T19:22:49.617" v="2573" actId="11529"/>
          <ac:cxnSpMkLst>
            <pc:docMk/>
            <pc:sldMk cId="2207724303" sldId="266"/>
            <ac:cxnSpMk id="5" creationId="{F62302BA-7C27-8D45-9682-D13AB29D423F}"/>
          </ac:cxnSpMkLst>
        </pc:cxnChg>
      </pc:sldChg>
      <pc:sldChg chg="addSp delSp modSp add">
        <pc:chgData name="Bourzikas, Grant" userId="344b909e-46c6-4f2d-ac65-bf194b841eae" providerId="ADAL" clId="{40B51166-6E4E-AC40-8A04-1AD153983498}" dt="2018-10-11T13:18:13.272" v="2572" actId="404"/>
        <pc:sldMkLst>
          <pc:docMk/>
          <pc:sldMk cId="784048253" sldId="268"/>
        </pc:sldMkLst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2" creationId="{093678CC-682C-FB41-BF99-89C2C2A8213A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3" creationId="{B918DEF9-FD46-BE4A-9FB0-DD4D0EF574AD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4" creationId="{72F3D0F4-EA3A-3847-A584-4ED2EFF010F4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6" creationId="{8FE3DE8F-46FC-7148-8957-3A60F5AF7790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7" creationId="{D3B65693-DAB9-45B9-AB7C-FE893B338516}"/>
          </ac:spMkLst>
        </pc:spChg>
        <pc:spChg chg="add mod">
          <ac:chgData name="Bourzikas, Grant" userId="344b909e-46c6-4f2d-ac65-bf194b841eae" providerId="ADAL" clId="{40B51166-6E4E-AC40-8A04-1AD153983498}" dt="2018-10-11T13:18:13.272" v="2572" actId="404"/>
          <ac:spMkLst>
            <pc:docMk/>
            <pc:sldMk cId="784048253" sldId="268"/>
            <ac:spMk id="8" creationId="{1D2F69C4-8AEB-FD44-8CDE-65439DF092FC}"/>
          </ac:spMkLst>
        </pc:spChg>
        <pc:spChg chg="add mod">
          <ac:chgData name="Bourzikas, Grant" userId="344b909e-46c6-4f2d-ac65-bf194b841eae" providerId="ADAL" clId="{40B51166-6E4E-AC40-8A04-1AD153983498}" dt="2018-10-11T13:17:53.516" v="2563" actId="404"/>
          <ac:spMkLst>
            <pc:docMk/>
            <pc:sldMk cId="784048253" sldId="268"/>
            <ac:spMk id="9" creationId="{73B5DC91-F99A-0E4E-881C-41B4AC26F18F}"/>
          </ac:spMkLst>
        </pc:spChg>
        <pc:spChg chg="add mod">
          <ac:chgData name="Bourzikas, Grant" userId="344b909e-46c6-4f2d-ac65-bf194b841eae" providerId="ADAL" clId="{40B51166-6E4E-AC40-8A04-1AD153983498}" dt="2018-10-11T13:17:43.776" v="2559" actId="554"/>
          <ac:spMkLst>
            <pc:docMk/>
            <pc:sldMk cId="784048253" sldId="268"/>
            <ac:spMk id="10" creationId="{24801044-2956-7843-B4CF-B01BEAFFB48E}"/>
          </ac:spMkLst>
        </pc:spChg>
        <pc:spChg chg="add mod">
          <ac:chgData name="Bourzikas, Grant" userId="344b909e-46c6-4f2d-ac65-bf194b841eae" providerId="ADAL" clId="{40B51166-6E4E-AC40-8A04-1AD153983498}" dt="2018-10-11T13:17:43.776" v="2559" actId="554"/>
          <ac:spMkLst>
            <pc:docMk/>
            <pc:sldMk cId="784048253" sldId="268"/>
            <ac:spMk id="12" creationId="{56B61007-2FF2-A840-8025-F412FE9A4A93}"/>
          </ac:spMkLst>
        </pc:spChg>
        <pc:spChg chg="add del">
          <ac:chgData name="Bourzikas, Grant" userId="344b909e-46c6-4f2d-ac65-bf194b841eae" providerId="ADAL" clId="{40B51166-6E4E-AC40-8A04-1AD153983498}" dt="2018-10-08T20:09:18.592" v="1729" actId="478"/>
          <ac:spMkLst>
            <pc:docMk/>
            <pc:sldMk cId="784048253" sldId="268"/>
            <ac:spMk id="13" creationId="{16B3E053-CAD4-054E-BCB4-6048A3149418}"/>
          </ac:spMkLst>
        </pc:spChg>
        <pc:spChg chg="add del mod">
          <ac:chgData name="Bourzikas, Grant" userId="344b909e-46c6-4f2d-ac65-bf194b841eae" providerId="ADAL" clId="{40B51166-6E4E-AC40-8A04-1AD153983498}" dt="2018-10-08T20:10:09.416" v="1819"/>
          <ac:spMkLst>
            <pc:docMk/>
            <pc:sldMk cId="784048253" sldId="268"/>
            <ac:spMk id="14" creationId="{86C8CB75-00D9-C74B-BEFC-35FBAED7A481}"/>
          </ac:spMkLst>
        </pc:spChg>
        <pc:picChg chg="add mod modCrop">
          <ac:chgData name="Bourzikas, Grant" userId="344b909e-46c6-4f2d-ac65-bf194b841eae" providerId="ADAL" clId="{40B51166-6E4E-AC40-8A04-1AD153983498}" dt="2018-10-09T13:13:06.961" v="2127" actId="1076"/>
          <ac:picMkLst>
            <pc:docMk/>
            <pc:sldMk cId="784048253" sldId="268"/>
            <ac:picMk id="15" creationId="{6DE72743-C7B7-AE49-BF7A-905B6D006461}"/>
          </ac:picMkLst>
        </pc:picChg>
        <pc:cxnChg chg="add">
          <ac:chgData name="Bourzikas, Grant" userId="344b909e-46c6-4f2d-ac65-bf194b841eae" providerId="ADAL" clId="{40B51166-6E4E-AC40-8A04-1AD153983498}" dt="2018-10-08T20:08:30.844" v="1673"/>
          <ac:cxnSpMkLst>
            <pc:docMk/>
            <pc:sldMk cId="784048253" sldId="268"/>
            <ac:cxnSpMk id="5" creationId="{471D731B-25B4-D345-BD0D-D0DC797EFD56}"/>
          </ac:cxnSpMkLst>
        </pc:cxnChg>
        <pc:cxnChg chg="add mod">
          <ac:chgData name="Bourzikas, Grant" userId="344b909e-46c6-4f2d-ac65-bf194b841eae" providerId="ADAL" clId="{40B51166-6E4E-AC40-8A04-1AD153983498}" dt="2018-10-11T13:18:00.365" v="2564" actId="14100"/>
          <ac:cxnSpMkLst>
            <pc:docMk/>
            <pc:sldMk cId="784048253" sldId="268"/>
            <ac:cxnSpMk id="11" creationId="{BF0BCC2A-F94A-1547-B8B2-3C5231FCA655}"/>
          </ac:cxnSpMkLst>
        </pc:cxnChg>
      </pc:sldChg>
    </pc:docChg>
  </pc:docChgLst>
</pc:chgInfo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A08F-4302-9A4A-B0C4-6B4B6A806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E2ADA-EB0C-5148-8ACA-05AE1D256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CCFE-9CF8-B84E-9193-55D3717AA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EBEBB-7FD1-F047-A710-42FBE766E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359C0-6A66-1642-92D7-7DC83D877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57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4B8B-05D9-9443-860D-1D31ECCD5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70EAC6-0B40-D145-8BAC-3CCACDEC2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FBF5A-2640-D44A-904E-868F6E55D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4ABC4-992E-5142-946D-91A7BEEAD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2671-20EC-0442-9545-69659BAC9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4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F8DB6C-658C-1F4F-B3E4-DFA611FE2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3FAB2F-296F-D045-AC30-E12A9B905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2E527-044E-0646-8EF5-8F04F30A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D84CF-4894-6A4D-A841-8F92FAC50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1EB93-A99D-6E46-A56B-A269B314F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57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C00F2-F004-E848-9AAF-3D82E6CCE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79837-C23C-CA46-97F8-CBB300740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E4DF4-7243-9E4E-ABAC-C457ADC7F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F083E-866D-414F-AEAC-D8BD13FC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F7822-60A9-514A-BAB6-47F218BF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97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8D55F-6346-9C49-98DC-9FF9CF782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A4708-DF36-2443-B5AD-3963ED936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0F15F-9ED6-4048-AD58-1370B276E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0FE1D-35E9-0B4C-9033-0DA7931C0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CED41-D721-9446-8E04-66206ACE5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42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5DA44-8211-1B4E-9FEF-87DA6437B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1B381-977A-A541-9D3A-D458074E83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EB5D2-03A7-EB49-9D83-466662B91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741D5-C613-7A47-B5F6-8F82310FE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FA39C-C7FA-D940-AF66-2FC362D2A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CDCC1-45E2-2B44-B3B5-D4A42AB15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13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981-1F49-7C41-A8C8-C6C423D09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1DCBA-CA65-EA40-9C45-9B0467428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592783-1123-A947-A300-DA96E3516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41062-C5B7-6B48-8ED1-449029879A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A113A2-14E0-7742-A2AD-F3DFCC0C52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2D5DBF-3E8B-2C4D-9E14-1179BCC2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3167E0-8E3C-4540-9B21-6C0D87569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7B8A6E-F3BD-2E40-9787-B415151AA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1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B67D2-5FF2-2146-88F0-3B594A4B3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9BD46-923B-5843-A310-291E6B370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78E74-DDF1-B947-94E8-00A0129A1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5C3D5-BEFD-D142-954E-56D748793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7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B07DC5-9665-D948-A083-B7F91056F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DA91B-8435-7C42-B0EC-A285E8CD8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38EB1-961B-8B44-8AC7-1D5C603EA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A2602-3654-9340-95F6-24A34D89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38C6C-CE05-2F4E-966B-110CBF909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CEAEE-F981-0E47-88B4-89649256C3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6CEF7-3A7A-9544-9D87-140E88BB5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68823-FEE9-AB4A-B57D-662947782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E7940-6194-814C-8504-01FF8938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DFC7B-0216-D842-B654-EA224ADA3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497061-C61E-604D-BD20-9D843F31B3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7E9FB2-1282-AB46-A919-DFE2639BA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3508F-3674-404C-9A9E-7E8C81F21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E51D24-1173-634B-8BF4-2CD72ADC8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8CA7A4-1A46-7D47-8931-9759E6601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6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2D34B0-E4CC-9240-B97C-AFDB0FAFD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D1F35-4C9B-CA45-B2AD-F6075B89F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4D521-DA9E-BB49-9320-2AE940CA3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E5F83-7C57-1543-A601-914E7E02A1DF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B639B-965F-DD40-B5FA-E43C5D17CD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EF47D-B195-AE43-A721-07EC75620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59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6E674E-9822-A948-8B9B-0E86BFB33D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br>
              <a:rPr lang="en-US" sz="4800" dirty="0"/>
            </a:br>
            <a:r>
              <a:rPr lang="en-US" sz="4800" dirty="0"/>
              <a:t>Grant Bourzikas</a:t>
            </a:r>
            <a:br>
              <a:rPr lang="en-US" sz="4800" dirty="0"/>
            </a:br>
            <a:r>
              <a:rPr lang="en-US" sz="4800" dirty="0"/>
              <a:t>Case Study 2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E550693-0716-6C4A-8003-0A1C07053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Doing Data Science</a:t>
            </a:r>
            <a:br>
              <a:rPr lang="en-US" dirty="0"/>
            </a:br>
            <a:r>
              <a:rPr lang="en-US" dirty="0"/>
              <a:t>MSDS 6306 – Fall 2018</a:t>
            </a:r>
            <a:br>
              <a:rPr lang="en-US" dirty="0"/>
            </a:br>
            <a:r>
              <a:rPr lang="en-US" dirty="0"/>
              <a:t>Sadler</a:t>
            </a:r>
          </a:p>
        </p:txBody>
      </p:sp>
    </p:spTree>
    <p:extLst>
      <p:ext uri="{BB962C8B-B14F-4D97-AF65-F5344CB8AC3E}">
        <p14:creationId xmlns:p14="http://schemas.microsoft.com/office/powerpoint/2010/main" val="3967892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D2F69C4-8AEB-FD44-8CDE-65439DF092FC}"/>
              </a:ext>
            </a:extLst>
          </p:cNvPr>
          <p:cNvSpPr txBox="1">
            <a:spLocks/>
          </p:cNvSpPr>
          <p:nvPr/>
        </p:nvSpPr>
        <p:spPr>
          <a:xfrm>
            <a:off x="457200" y="372253"/>
            <a:ext cx="8239328" cy="337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</a:rPr>
              <a:t>Keys To Building a Successful, Healthy, Organization</a:t>
            </a:r>
            <a:endParaRPr lang="en-US" sz="2000" dirty="0">
              <a:latin typeface="Arial" panose="020B0604020202020204" pitchFamily="34" charset="0"/>
              <a:ea typeface="Open Sans Light" panose="020B0306030504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3B5DC91-F99A-0E4E-881C-41B4AC26F18F}"/>
              </a:ext>
            </a:extLst>
          </p:cNvPr>
          <p:cNvSpPr txBox="1">
            <a:spLocks/>
          </p:cNvSpPr>
          <p:nvPr/>
        </p:nvSpPr>
        <p:spPr>
          <a:xfrm>
            <a:off x="472497" y="1640863"/>
            <a:ext cx="8230898" cy="1934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ea typeface="Open Sans Semibold" panose="020B0706030804020204" pitchFamily="34" charset="0"/>
                <a:cs typeface="Arial" panose="020B0604020202020204" pitchFamily="34" charset="0"/>
              </a:rPr>
              <a:t>What do we want to accomplish?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4801044-2956-7843-B4CF-B01BEAFFB48E}"/>
              </a:ext>
            </a:extLst>
          </p:cNvPr>
          <p:cNvSpPr txBox="1">
            <a:spLocks/>
          </p:cNvSpPr>
          <p:nvPr/>
        </p:nvSpPr>
        <p:spPr>
          <a:xfrm>
            <a:off x="4737827" y="2406723"/>
            <a:ext cx="3958701" cy="2808692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5000"/>
              </a:lnSpc>
              <a:spcBef>
                <a:spcPts val="750"/>
              </a:spcBef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714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4572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742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0287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will we navigate the discussion?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Exploring Your Greatest Assets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Understand Why Attrition Occurs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Predicting Attrition in your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F0BCC2A-F94A-1547-B8B2-3C5231FCA655}"/>
              </a:ext>
            </a:extLst>
          </p:cNvPr>
          <p:cNvCxnSpPr>
            <a:cxnSpLocks/>
          </p:cNvCxnSpPr>
          <p:nvPr/>
        </p:nvCxnSpPr>
        <p:spPr>
          <a:xfrm>
            <a:off x="4281551" y="2074333"/>
            <a:ext cx="0" cy="213214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6B61007-2FF2-A840-8025-F412FE9A4A93}"/>
              </a:ext>
            </a:extLst>
          </p:cNvPr>
          <p:cNvSpPr txBox="1">
            <a:spLocks/>
          </p:cNvSpPr>
          <p:nvPr/>
        </p:nvSpPr>
        <p:spPr>
          <a:xfrm>
            <a:off x="472497" y="2406723"/>
            <a:ext cx="3585132" cy="213214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indent="0" algn="l" defTabSz="685800" rtl="0" eaLnBrk="1" latinLnBrk="0" hangingPunct="1">
              <a:lnSpc>
                <a:spcPct val="95000"/>
              </a:lnSpc>
              <a:spcBef>
                <a:spcPts val="750"/>
              </a:spcBef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714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4572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742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0287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Desired Outcome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Understand Key Attrition Factors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Predicting Future Attritions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Leverage Data Science to enhance Business Process</a:t>
            </a:r>
          </a:p>
        </p:txBody>
      </p:sp>
    </p:spTree>
    <p:extLst>
      <p:ext uri="{BB962C8B-B14F-4D97-AF65-F5344CB8AC3E}">
        <p14:creationId xmlns:p14="http://schemas.microsoft.com/office/powerpoint/2010/main" val="78404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08D1525-925C-1A45-AB79-F066ADE739DC}"/>
              </a:ext>
            </a:extLst>
          </p:cNvPr>
          <p:cNvSpPr txBox="1"/>
          <p:nvPr/>
        </p:nvSpPr>
        <p:spPr>
          <a:xfrm>
            <a:off x="7897113" y="1202809"/>
            <a:ext cx="39787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Received 1470 Employee Records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Transformation of Employee Features from 37 to 68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 to understand relationship between Employee and key decision features for attrition</a:t>
            </a: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2AEEA75-4D02-BE40-A3D5-791CFB119E2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9180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Exploring Your Greatest Assets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C9294-6A8C-0343-8B6E-49F4C64CE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9"/>
          <a:stretch/>
        </p:blipFill>
        <p:spPr>
          <a:xfrm>
            <a:off x="680485" y="1093054"/>
            <a:ext cx="7216628" cy="53998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29FB83-138F-B445-8CD5-F831C278D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714" y="3370258"/>
            <a:ext cx="4239187" cy="3027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DE465F-FEE8-EC4F-ACE5-3AE1731037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39"/>
          <a:stretch/>
        </p:blipFill>
        <p:spPr>
          <a:xfrm>
            <a:off x="2192483" y="2349796"/>
            <a:ext cx="5537046" cy="414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94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D7195-1A19-F441-8FF9-C943D5B60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302" y="322595"/>
            <a:ext cx="10515600" cy="783192"/>
          </a:xfrm>
        </p:spPr>
        <p:txBody>
          <a:bodyPr/>
          <a:lstStyle/>
          <a:p>
            <a:r>
              <a:rPr lang="en-US" dirty="0"/>
              <a:t>Understand Why Attrition Occurs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49ECA4-9768-E949-9D60-280FC18AAA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42"/>
          <a:stretch/>
        </p:blipFill>
        <p:spPr>
          <a:xfrm>
            <a:off x="1180176" y="1674254"/>
            <a:ext cx="9831647" cy="486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2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0A624F-0E72-A049-ABB0-84317BE2AAF9}"/>
              </a:ext>
            </a:extLst>
          </p:cNvPr>
          <p:cNvSpPr txBox="1"/>
          <p:nvPr/>
        </p:nvSpPr>
        <p:spPr>
          <a:xfrm>
            <a:off x="481707" y="1674674"/>
            <a:ext cx="2336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Nearest Neighbors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100%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2%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8F11CA6-1286-3845-9C0E-93A2709DCBA0}"/>
              </a:ext>
            </a:extLst>
          </p:cNvPr>
          <p:cNvSpPr txBox="1">
            <a:spLocks/>
          </p:cNvSpPr>
          <p:nvPr/>
        </p:nvSpPr>
        <p:spPr>
          <a:xfrm>
            <a:off x="806302" y="322595"/>
            <a:ext cx="10515600" cy="7831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Predicting Attrition in your Organization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E33852-ED67-FC47-9653-93433AA75F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r="18403"/>
          <a:stretch/>
        </p:blipFill>
        <p:spPr>
          <a:xfrm>
            <a:off x="481707" y="3720889"/>
            <a:ext cx="2178844" cy="228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C25A0E-4B06-9444-B16F-768BF7077164}"/>
              </a:ext>
            </a:extLst>
          </p:cNvPr>
          <p:cNvSpPr txBox="1"/>
          <p:nvPr/>
        </p:nvSpPr>
        <p:spPr>
          <a:xfrm>
            <a:off x="3252566" y="1674674"/>
            <a:ext cx="23361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Nearest Neighbor Weighted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84.3%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100%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4%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B3631E-68FD-B847-8FAA-B14E282489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43" r="17161"/>
          <a:stretch/>
        </p:blipFill>
        <p:spPr>
          <a:xfrm>
            <a:off x="3459772" y="3720889"/>
            <a:ext cx="2214385" cy="228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3AE8FE-5506-264C-87CE-461528B3F8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18" r="18784"/>
          <a:stretch/>
        </p:blipFill>
        <p:spPr>
          <a:xfrm>
            <a:off x="6381306" y="3720889"/>
            <a:ext cx="2178844" cy="228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E1C008-4ED2-EA42-B867-73C9BF54ED6D}"/>
              </a:ext>
            </a:extLst>
          </p:cNvPr>
          <p:cNvSpPr txBox="1"/>
          <p:nvPr/>
        </p:nvSpPr>
        <p:spPr>
          <a:xfrm>
            <a:off x="6241312" y="1674674"/>
            <a:ext cx="2080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87%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97%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35%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C3D93B-66D3-1E4B-924A-5061A3E505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658" r="17721"/>
          <a:stretch/>
        </p:blipFill>
        <p:spPr>
          <a:xfrm>
            <a:off x="9039543" y="3720889"/>
            <a:ext cx="2336298" cy="2286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6E1365A-B5B4-E943-B1EF-075A9AF8722D}"/>
              </a:ext>
            </a:extLst>
          </p:cNvPr>
          <p:cNvSpPr txBox="1"/>
          <p:nvPr/>
        </p:nvSpPr>
        <p:spPr>
          <a:xfrm>
            <a:off x="9025511" y="1674674"/>
            <a:ext cx="20809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 with 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86%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97%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35%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E24187-0CA6-1544-8BD2-8CED130E76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366" t="151" r="22299" b="61121"/>
          <a:stretch/>
        </p:blipFill>
        <p:spPr>
          <a:xfrm>
            <a:off x="2132106" y="1280285"/>
            <a:ext cx="8018274" cy="40353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EBA2D7B-D45D-CD45-8BB9-2F6275DDFA82}"/>
              </a:ext>
            </a:extLst>
          </p:cNvPr>
          <p:cNvSpPr txBox="1"/>
          <p:nvPr/>
        </p:nvSpPr>
        <p:spPr>
          <a:xfrm>
            <a:off x="606056" y="7868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1194</TotalTime>
  <Words>151</Words>
  <Application>Microsoft Macintosh PowerPoint</Application>
  <PresentationFormat>Widescreen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Open Sans</vt:lpstr>
      <vt:lpstr>Wingdings</vt:lpstr>
      <vt:lpstr>Office Theme</vt:lpstr>
      <vt:lpstr> Grant Bourzikas Case Study 2</vt:lpstr>
      <vt:lpstr>PowerPoint Presentation</vt:lpstr>
      <vt:lpstr>PowerPoint Presentation</vt:lpstr>
      <vt:lpstr>Understand Why Attrition Occurs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Grant Bourzikas</dc:creator>
  <cp:lastModifiedBy>Bourzikas, Grant</cp:lastModifiedBy>
  <cp:revision>1</cp:revision>
  <dcterms:created xsi:type="dcterms:W3CDTF">2018-10-05T21:52:23Z</dcterms:created>
  <dcterms:modified xsi:type="dcterms:W3CDTF">2018-12-03T23:36:30Z</dcterms:modified>
</cp:coreProperties>
</file>

<file path=docProps/thumbnail.jpeg>
</file>